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Gill Sans"/>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694064-5D52-4627-A7C6-1F1765ACD68B}">
  <a:tblStyle styleId="{C0694064-5D52-4627-A7C6-1F1765ACD6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illSans-regular.fntdata"/><Relationship Id="rId47" Type="http://schemas.openxmlformats.org/officeDocument/2006/relationships/font" Target="fonts/PoppinsSemiBold-boldItalic.fntdata"/><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6" name="Google Shape;476;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7" name="Google Shape;597;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8" name="Google Shape;6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5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 Id="rId3"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5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69" name="Shape 169"/>
        <p:cNvGrpSpPr/>
        <p:nvPr/>
      </p:nvGrpSpPr>
      <p:grpSpPr>
        <a:xfrm>
          <a:off x="0" y="0"/>
          <a:ext cx="0" cy="0"/>
          <a:chOff x="0" y="0"/>
          <a:chExt cx="0" cy="0"/>
        </a:xfrm>
      </p:grpSpPr>
      <p:sp>
        <p:nvSpPr>
          <p:cNvPr id="170" name="Google Shape;170;p27"/>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71" name="Google Shape;171;p27"/>
          <p:cNvGrpSpPr/>
          <p:nvPr/>
        </p:nvGrpSpPr>
        <p:grpSpPr>
          <a:xfrm rot="-5400000">
            <a:off x="4546416" y="-4546410"/>
            <a:ext cx="51448" cy="9144278"/>
            <a:chOff x="4713353" y="-1"/>
            <a:chExt cx="73803" cy="6857866"/>
          </a:xfrm>
        </p:grpSpPr>
        <p:sp>
          <p:nvSpPr>
            <p:cNvPr id="172" name="Google Shape;172;p2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3" name="Google Shape;173;p2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4" name="Google Shape;174;p2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5" name="Google Shape;175;p2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6" name="Google Shape;176;p2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77" name="Google Shape;177;p2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78" name="Google Shape;178;p27"/>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79" name="Google Shape;179;p2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80" name="Shape 180"/>
        <p:cNvGrpSpPr/>
        <p:nvPr/>
      </p:nvGrpSpPr>
      <p:grpSpPr>
        <a:xfrm>
          <a:off x="0" y="0"/>
          <a:ext cx="0" cy="0"/>
          <a:chOff x="0" y="0"/>
          <a:chExt cx="0" cy="0"/>
        </a:xfrm>
      </p:grpSpPr>
      <p:sp>
        <p:nvSpPr>
          <p:cNvPr id="181" name="Google Shape;181;p28"/>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82" name="Google Shape;182;p28"/>
          <p:cNvGrpSpPr/>
          <p:nvPr/>
        </p:nvGrpSpPr>
        <p:grpSpPr>
          <a:xfrm rot="-5400000">
            <a:off x="4546416" y="-4546410"/>
            <a:ext cx="51448" cy="9144278"/>
            <a:chOff x="4713353" y="-1"/>
            <a:chExt cx="73803" cy="6857866"/>
          </a:xfrm>
        </p:grpSpPr>
        <p:sp>
          <p:nvSpPr>
            <p:cNvPr id="183" name="Google Shape;183;p28"/>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4" name="Google Shape;184;p28"/>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5" name="Google Shape;185;p28"/>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6" name="Google Shape;186;p28"/>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7" name="Google Shape;187;p28"/>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88" name="Google Shape;188;p28"/>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89" name="Google Shape;189;p28"/>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90" name="Google Shape;190;p28"/>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91" name="Google Shape;191;p28"/>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92" name="Shape 192"/>
        <p:cNvGrpSpPr/>
        <p:nvPr/>
      </p:nvGrpSpPr>
      <p:grpSpPr>
        <a:xfrm>
          <a:off x="0" y="0"/>
          <a:ext cx="0" cy="0"/>
          <a:chOff x="0" y="0"/>
          <a:chExt cx="0" cy="0"/>
        </a:xfrm>
      </p:grpSpPr>
      <p:sp>
        <p:nvSpPr>
          <p:cNvPr id="193" name="Google Shape;193;p29"/>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9"/>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29"/>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96" name="Google Shape;196;p29"/>
          <p:cNvGrpSpPr/>
          <p:nvPr/>
        </p:nvGrpSpPr>
        <p:grpSpPr>
          <a:xfrm rot="-5400000">
            <a:off x="4546416" y="-4546410"/>
            <a:ext cx="51448" cy="9144278"/>
            <a:chOff x="4713353" y="-1"/>
            <a:chExt cx="73803" cy="6857866"/>
          </a:xfrm>
        </p:grpSpPr>
        <p:sp>
          <p:nvSpPr>
            <p:cNvPr id="197" name="Google Shape;197;p29"/>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8" name="Google Shape;198;p29"/>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9" name="Google Shape;199;p29"/>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0" name="Google Shape;200;p29"/>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1" name="Google Shape;201;p29"/>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02" name="Google Shape;202;p29"/>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03" name="Google Shape;203;p29"/>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04" name="Google Shape;204;p29"/>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05" name="Google Shape;205;p29"/>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0" name="Shape 210"/>
        <p:cNvGrpSpPr/>
        <p:nvPr/>
      </p:nvGrpSpPr>
      <p:grpSpPr>
        <a:xfrm>
          <a:off x="0" y="0"/>
          <a:ext cx="0" cy="0"/>
          <a:chOff x="0" y="0"/>
          <a:chExt cx="0" cy="0"/>
        </a:xfrm>
      </p:grpSpPr>
      <p:pic>
        <p:nvPicPr>
          <p:cNvPr id="211" name="Google Shape;211;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2" name="Google Shape;212;p3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3" name="Google Shape;213;p3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14" name="Google Shape;214;p31"/>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5" name="Shape 215"/>
        <p:cNvGrpSpPr/>
        <p:nvPr/>
      </p:nvGrpSpPr>
      <p:grpSpPr>
        <a:xfrm>
          <a:off x="0" y="0"/>
          <a:ext cx="0" cy="0"/>
          <a:chOff x="0" y="0"/>
          <a:chExt cx="0" cy="0"/>
        </a:xfrm>
      </p:grpSpPr>
      <p:sp>
        <p:nvSpPr>
          <p:cNvPr id="216" name="Google Shape;216;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7" name="Google Shape;217;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8" name="Google Shape;218;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19" name="Google Shape;219;p3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20" name="Google Shape;220;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21" name="Google Shape;221;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22" name="Google Shape;222;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3" name="Shape 223"/>
        <p:cNvGrpSpPr/>
        <p:nvPr/>
      </p:nvGrpSpPr>
      <p:grpSpPr>
        <a:xfrm>
          <a:off x="0" y="0"/>
          <a:ext cx="0" cy="0"/>
          <a:chOff x="0" y="0"/>
          <a:chExt cx="0" cy="0"/>
        </a:xfrm>
      </p:grpSpPr>
      <p:pic>
        <p:nvPicPr>
          <p:cNvPr id="224" name="Google Shape;224;p33"/>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25" name="Google Shape;225;p3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26" name="Google Shape;226;p3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27" name="Google Shape;227;p33"/>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8" name="Shape 228"/>
        <p:cNvGrpSpPr/>
        <p:nvPr/>
      </p:nvGrpSpPr>
      <p:grpSpPr>
        <a:xfrm>
          <a:off x="0" y="0"/>
          <a:ext cx="0" cy="0"/>
          <a:chOff x="0" y="0"/>
          <a:chExt cx="0" cy="0"/>
        </a:xfrm>
      </p:grpSpPr>
      <p:sp>
        <p:nvSpPr>
          <p:cNvPr id="229" name="Google Shape;22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0" name="Google Shape;23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31" name="Google Shape;23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32" name="Google Shape;232;p34"/>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33" name="Google Shape;233;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34" name="Google Shape;234;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5" name="Google Shape;235;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6" name="Google Shape;236;p34"/>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7" name="Google Shape;237;p34"/>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8" name="Google Shape;238;p34"/>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39" name="Shape 239"/>
        <p:cNvGrpSpPr/>
        <p:nvPr/>
      </p:nvGrpSpPr>
      <p:grpSpPr>
        <a:xfrm>
          <a:off x="0" y="0"/>
          <a:ext cx="0" cy="0"/>
          <a:chOff x="0" y="0"/>
          <a:chExt cx="0" cy="0"/>
        </a:xfrm>
      </p:grpSpPr>
      <p:sp>
        <p:nvSpPr>
          <p:cNvPr id="240" name="Google Shape;240;p35"/>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41" name="Google Shape;241;p35"/>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42" name="Google Shape;242;p3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3" name="Google Shape;243;p3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4" name="Google Shape;244;p35"/>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45" name="Google Shape;245;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46" name="Google Shape;246;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47" name="Shape 247"/>
        <p:cNvGrpSpPr/>
        <p:nvPr/>
      </p:nvGrpSpPr>
      <p:grpSpPr>
        <a:xfrm>
          <a:off x="0" y="0"/>
          <a:ext cx="0" cy="0"/>
          <a:chOff x="0" y="0"/>
          <a:chExt cx="0" cy="0"/>
        </a:xfrm>
      </p:grpSpPr>
      <p:sp>
        <p:nvSpPr>
          <p:cNvPr id="248" name="Google Shape;248;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49" name="Google Shape;249;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50" name="Google Shape;250;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51" name="Google Shape;251;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2" name="Google Shape;252;p36"/>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53" name="Google Shape;253;p3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54" name="Google Shape;254;p3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5" name="Shape 255"/>
        <p:cNvGrpSpPr/>
        <p:nvPr/>
      </p:nvGrpSpPr>
      <p:grpSpPr>
        <a:xfrm>
          <a:off x="0" y="0"/>
          <a:ext cx="0" cy="0"/>
          <a:chOff x="0" y="0"/>
          <a:chExt cx="0" cy="0"/>
        </a:xfrm>
      </p:grpSpPr>
      <p:sp>
        <p:nvSpPr>
          <p:cNvPr id="256" name="Google Shape;256;p3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257" name="Google Shape;257;p3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58" name="Google Shape;258;p3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9" name="Google Shape;259;p37"/>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0" name="Google Shape;260;p3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1" name="Google Shape;261;p3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62" name="Shape 262"/>
        <p:cNvGrpSpPr/>
        <p:nvPr/>
      </p:nvGrpSpPr>
      <p:grpSpPr>
        <a:xfrm>
          <a:off x="0" y="0"/>
          <a:ext cx="0" cy="0"/>
          <a:chOff x="0" y="0"/>
          <a:chExt cx="0" cy="0"/>
        </a:xfrm>
      </p:grpSpPr>
      <p:sp>
        <p:nvSpPr>
          <p:cNvPr id="263" name="Google Shape;263;p38"/>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64" name="Google Shape;264;p38"/>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65" name="Google Shape;265;p38"/>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6" name="Google Shape;266;p3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67" name="Google Shape;267;p3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 name="Shape 268"/>
        <p:cNvGrpSpPr/>
        <p:nvPr/>
      </p:nvGrpSpPr>
      <p:grpSpPr>
        <a:xfrm>
          <a:off x="0" y="0"/>
          <a:ext cx="0" cy="0"/>
          <a:chOff x="0" y="0"/>
          <a:chExt cx="0" cy="0"/>
        </a:xfrm>
      </p:grpSpPr>
      <p:sp>
        <p:nvSpPr>
          <p:cNvPr id="269" name="Google Shape;269;p39"/>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70" name="Google Shape;270;p39"/>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1" name="Google Shape;271;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72" name="Shape 272"/>
        <p:cNvGrpSpPr/>
        <p:nvPr/>
      </p:nvGrpSpPr>
      <p:grpSpPr>
        <a:xfrm>
          <a:off x="0" y="0"/>
          <a:ext cx="0" cy="0"/>
          <a:chOff x="0" y="0"/>
          <a:chExt cx="0" cy="0"/>
        </a:xfrm>
      </p:grpSpPr>
      <p:sp>
        <p:nvSpPr>
          <p:cNvPr id="273" name="Google Shape;273;p4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 name="Google Shape;274;p4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75" name="Google Shape;275;p4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276" name="Shape 276"/>
        <p:cNvGrpSpPr/>
        <p:nvPr/>
      </p:nvGrpSpPr>
      <p:grpSpPr>
        <a:xfrm>
          <a:off x="0" y="0"/>
          <a:ext cx="0" cy="0"/>
          <a:chOff x="0" y="0"/>
          <a:chExt cx="0" cy="0"/>
        </a:xfrm>
      </p:grpSpPr>
      <p:pic>
        <p:nvPicPr>
          <p:cNvPr id="277" name="Google Shape;277;p41"/>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78" name="Google Shape;278;p41"/>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79" name="Google Shape;279;p41"/>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0" name="Google Shape;280;p41"/>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81" name="Google Shape;281;p41"/>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82" name="Google Shape;282;p41"/>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83" name="Google Shape;283;p41"/>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84" name="Google Shape;284;p41"/>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85" name="Shape 285"/>
        <p:cNvGrpSpPr/>
        <p:nvPr/>
      </p:nvGrpSpPr>
      <p:grpSpPr>
        <a:xfrm>
          <a:off x="0" y="0"/>
          <a:ext cx="0" cy="0"/>
          <a:chOff x="0" y="0"/>
          <a:chExt cx="0" cy="0"/>
        </a:xfrm>
      </p:grpSpPr>
      <p:sp>
        <p:nvSpPr>
          <p:cNvPr id="286" name="Google Shape;286;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87" name="Google Shape;287;p42"/>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88" name="Google Shape;288;p42"/>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9" name="Google Shape;289;p42"/>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90" name="Google Shape;290;p42"/>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91" name="Shape 291"/>
        <p:cNvGrpSpPr/>
        <p:nvPr/>
      </p:nvGrpSpPr>
      <p:grpSpPr>
        <a:xfrm>
          <a:off x="0" y="0"/>
          <a:ext cx="0" cy="0"/>
          <a:chOff x="0" y="0"/>
          <a:chExt cx="0" cy="0"/>
        </a:xfrm>
      </p:grpSpPr>
      <p:pic>
        <p:nvPicPr>
          <p:cNvPr id="292" name="Google Shape;292;p43"/>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4.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08" name="Google Shape;208;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9" name="Google Shape;209;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3.png"/><Relationship Id="rId9" Type="http://schemas.openxmlformats.org/officeDocument/2006/relationships/image" Target="../media/image41.png"/><Relationship Id="rId5" Type="http://schemas.openxmlformats.org/officeDocument/2006/relationships/image" Target="../media/image36.png"/><Relationship Id="rId6" Type="http://schemas.openxmlformats.org/officeDocument/2006/relationships/image" Target="../media/image45.png"/><Relationship Id="rId7" Type="http://schemas.openxmlformats.org/officeDocument/2006/relationships/image" Target="../media/image48.png"/><Relationship Id="rId8" Type="http://schemas.openxmlformats.org/officeDocument/2006/relationships/image" Target="../media/image46.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0"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2.png"/><Relationship Id="rId9" Type="http://schemas.openxmlformats.org/officeDocument/2006/relationships/image" Target="../media/image51.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9.png"/><Relationship Id="rId8"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53.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p53"/>
          <p:cNvGrpSpPr/>
          <p:nvPr/>
        </p:nvGrpSpPr>
        <p:grpSpPr>
          <a:xfrm>
            <a:off x="673100" y="1096782"/>
            <a:ext cx="8098943" cy="3311092"/>
            <a:chOff x="0" y="1661"/>
            <a:chExt cx="10798591" cy="4414789"/>
          </a:xfrm>
        </p:grpSpPr>
        <p:sp>
          <p:nvSpPr>
            <p:cNvPr id="412" name="Google Shape;412;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3" name="Google Shape;413;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4" name="Google Shape;414;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6" name="Google Shape;416;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8" name="Google Shape;418;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0" name="Google Shape;420;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2" name="Google Shape;422;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4" name="Google Shape;424;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6" name="Google Shape;426;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8" name="Google Shape;428;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0" name="Google Shape;430;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2" name="Google Shape;43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8" name="Google Shape;438;p54"/>
          <p:cNvCxnSpPr>
            <a:stCxn id="437"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39" name="Google Shape;439;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0" name="Google Shape;440;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1" name="Google Shape;441;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2" name="Google Shape;442;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3" name="Google Shape;443;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4" name="Google Shape;444;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5" name="Google Shape;445;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6" name="Google Shape;446;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7" name="Google Shape;447;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0" name="Google Shape;450;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1" name="Google Shape;451;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8" name="Google Shape;458;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750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4" name="Google Shape;464;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5" name="Google Shape;465;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1" name="Google Shape;471;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2" name="Google Shape;472;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79" name="Google Shape;479;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0" name="Google Shape;480;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1" name="Google Shape;481;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2" name="Google Shape;482;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4" name="Google Shape;484;p58"/>
          <p:cNvCxnSpPr>
            <a:stCxn id="482" idx="6"/>
            <a:endCxn id="481"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5" name="Google Shape;485;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6" name="Google Shape;486;p58"/>
          <p:cNvCxnSpPr>
            <a:stCxn id="481" idx="6"/>
            <a:endCxn id="485"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7" name="Google Shape;487;p58"/>
          <p:cNvCxnSpPr>
            <a:stCxn id="485" idx="6"/>
            <a:endCxn id="483"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8" name="Google Shape;488;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9" name="Google Shape;489;p58"/>
          <p:cNvCxnSpPr>
            <a:stCxn id="483" idx="6"/>
            <a:endCxn id="488"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0" name="Google Shape;490;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1" name="Google Shape;491;p58"/>
          <p:cNvCxnSpPr>
            <a:stCxn id="488" idx="6"/>
            <a:endCxn id="490"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2" name="Google Shape;492;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3" name="Google Shape;493;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4" name="Google Shape;494;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5" name="Google Shape;495;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6" name="Google Shape;496;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7" name="Google Shape;497;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8" name="Google Shape;498;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499" name="Google Shape;499;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0" name="Google Shape;500;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1" name="Google Shape;501;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2" name="Google Shape;502;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3" name="Google Shape;503;p58"/>
          <p:cNvCxnSpPr>
            <a:stCxn id="490" idx="6"/>
            <a:endCxn id="502"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4" name="Google Shape;504;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5" name="Google Shape;505;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6" name="Google Shape;506;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7" name="Google Shape;507;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8" name="Google Shape;508;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09" name="Google Shape;509;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0" name="Google Shape;510;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1" name="Google Shape;511;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2" name="Google Shape;512;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8" name="Google Shape;518;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19" name="Google Shape;519;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5" name="Google Shape;525;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6" name="Google Shape;526;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2" name="Google Shape;5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8" name="Google Shape;538;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39" name="Google Shape;539;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0" name="Google Shape;540;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1" name="Google Shape;541;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2" name="Google Shape;542;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5"/>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8" name="Google Shape;548;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49" name="Google Shape;549;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0" name="Google Shape;550;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6" name="Google Shape;556;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7" name="Google Shape;557;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8" name="Google Shape;558;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59" name="Google Shape;559;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0" name="Google Shape;560;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1" name="Google Shape;561;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2" name="Google Shape;562;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3" name="Google Shape;563;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4" name="Google Shape;564;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0" name="Google Shape;570;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6" name="Google Shape;576;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2" name="Google Shape;582;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8" name="Google Shape;58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4" name="Google Shape;594;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descr="12c copy" id="599" name="Google Shape;599;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0" name="Google Shape;600;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3" name="Google Shape;603;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4" name="Google Shape;604;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5" name="Google Shape;605;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7" name="Google Shape;317;p47"/>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1" name="Shape 321"/>
        <p:cNvGrpSpPr/>
        <p:nvPr/>
      </p:nvGrpSpPr>
      <p:grpSpPr>
        <a:xfrm>
          <a:off x="0" y="0"/>
          <a:ext cx="0" cy="0"/>
          <a:chOff x="0" y="0"/>
          <a:chExt cx="0" cy="0"/>
        </a:xfrm>
      </p:grpSpPr>
      <p:graphicFrame>
        <p:nvGraphicFramePr>
          <p:cNvPr id="322" name="Google Shape;322;p48"/>
          <p:cNvGraphicFramePr/>
          <p:nvPr/>
        </p:nvGraphicFramePr>
        <p:xfrm>
          <a:off x="-25" y="64400"/>
          <a:ext cx="3000000" cy="3000000"/>
        </p:xfrm>
        <a:graphic>
          <a:graphicData uri="http://schemas.openxmlformats.org/drawingml/2006/table">
            <a:tbl>
              <a:tblPr>
                <a:noFill/>
                <a:tableStyleId>{C0694064-5D52-4627-A7C6-1F1765ACD68B}</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3" name="Google Shape;323;p48"/>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9" name="Google Shape;329;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0" name="Google Shape;330;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1" name="Google Shape;331;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2" name="Google Shape;332;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3" name="Google Shape;333;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9" name="Google Shape;339;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0" name="Google Shape;340;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1" name="Google Shape;341;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2" name="Google Shape;342;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3" name="Google Shape;343;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4" name="Google Shape;344;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5" name="Google Shape;34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1" name="Google Shape;351;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2" name="Google Shape;352;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3" name="Google Shape;353;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4" name="Google Shape;354;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5" name="Google Shape;355;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6" name="Google Shape;356;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7" name="Google Shape;357;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8" name="Google Shape;358;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59" name="Google Shape;359;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0" name="Google Shape;360;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1" name="Google Shape;36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8" name="Google Shape;368;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69" name="Google Shape;369;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1" name="Google Shape;371;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2" name="Google Shape;372;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3" name="Google Shape;373;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5" name="Google Shape;375;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6" name="Google Shape;376;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7" name="Google Shape;377;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79" name="Google Shape;379;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0" name="Google Shape;380;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1" name="Google Shape;381;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3" name="Google Shape;383;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4" name="Google Shape;384;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5" name="Google Shape;385;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7" name="Google Shape;387;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8" name="Google Shape;388;p52"/>
          <p:cNvGrpSpPr/>
          <p:nvPr/>
        </p:nvGrpSpPr>
        <p:grpSpPr>
          <a:xfrm>
            <a:off x="2817492" y="1400352"/>
            <a:ext cx="3509239" cy="3257208"/>
            <a:chOff x="3318063" y="1368287"/>
            <a:chExt cx="2408000" cy="2993482"/>
          </a:xfrm>
        </p:grpSpPr>
        <p:sp>
          <p:nvSpPr>
            <p:cNvPr id="389" name="Google Shape;389;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0" name="Google Shape;390;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1" name="Google Shape;391;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3" name="Google Shape;393;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4" name="Google Shape;394;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5" name="Google Shape;395;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6" name="Google Shape;396;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7" name="Google Shape;397;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8" name="Google Shape;398;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99" name="Google Shape;399;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0" name="Google Shape;400;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2" name="Google Shape;402;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4" name="Google Shape;404;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6" name="Google Shape;406;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